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0.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7.xml" ContentType="application/vnd.openxmlformats-officedocument.presentationml.notesSlide+xml"/>
  <Override PartName="/ppt/tags/tag61.xml" ContentType="application/vnd.openxmlformats-officedocument.presentationml.tags+xml"/>
  <Override PartName="/ppt/notesSlides/notesSlide28.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32.xml" ContentType="application/vnd.openxmlformats-officedocument.presentationml.notesSlide+xml"/>
  <Override PartName="/ppt/tags/tag6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6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70.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71.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58.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59.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60.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61.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62.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68.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69.xml" ContentType="application/vnd.openxmlformats-officedocument.presentationml.notesSlide+xml"/>
  <Override PartName="/ppt/tags/tag136.xml" ContentType="application/vnd.openxmlformats-officedocument.presentationml.tags+xml"/>
  <Override PartName="/ppt/notesSlides/notesSlide70.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73.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74.xml" ContentType="application/vnd.openxmlformats-officedocument.presentationml.notesSlide+xml"/>
  <Override PartName="/ppt/tags/tag151.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79.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80.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121"/>
  </p:notesMasterIdLst>
  <p:handoutMasterIdLst>
    <p:handoutMasterId r:id="rId122"/>
  </p:handoutMasterIdLst>
  <p:sldIdLst>
    <p:sldId id="256" r:id="rId6"/>
    <p:sldId id="257" r:id="rId7"/>
    <p:sldId id="485" r:id="rId8"/>
    <p:sldId id="454" r:id="rId9"/>
    <p:sldId id="455" r:id="rId10"/>
    <p:sldId id="453" r:id="rId11"/>
    <p:sldId id="457" r:id="rId12"/>
    <p:sldId id="451" r:id="rId13"/>
    <p:sldId id="501" r:id="rId14"/>
    <p:sldId id="456" r:id="rId15"/>
    <p:sldId id="306" r:id="rId16"/>
    <p:sldId id="495" r:id="rId17"/>
    <p:sldId id="360" r:id="rId18"/>
    <p:sldId id="459" r:id="rId19"/>
    <p:sldId id="462" r:id="rId20"/>
    <p:sldId id="502" r:id="rId21"/>
    <p:sldId id="369" r:id="rId22"/>
    <p:sldId id="486" r:id="rId23"/>
    <p:sldId id="271" r:id="rId24"/>
    <p:sldId id="487" r:id="rId25"/>
    <p:sldId id="272" r:id="rId26"/>
    <p:sldId id="480" r:id="rId27"/>
    <p:sldId id="481" r:id="rId28"/>
    <p:sldId id="482" r:id="rId29"/>
    <p:sldId id="483" r:id="rId30"/>
    <p:sldId id="484" r:id="rId31"/>
    <p:sldId id="499" r:id="rId32"/>
    <p:sldId id="472" r:id="rId33"/>
    <p:sldId id="260" r:id="rId34"/>
    <p:sldId id="290" r:id="rId35"/>
    <p:sldId id="504" r:id="rId36"/>
    <p:sldId id="463" r:id="rId37"/>
    <p:sldId id="313" r:id="rId38"/>
    <p:sldId id="375" r:id="rId39"/>
    <p:sldId id="452" r:id="rId40"/>
    <p:sldId id="488" r:id="rId41"/>
    <p:sldId id="267" r:id="rId42"/>
    <p:sldId id="289" r:id="rId43"/>
    <p:sldId id="307" r:id="rId44"/>
    <p:sldId id="265" r:id="rId45"/>
    <p:sldId id="266" r:id="rId46"/>
    <p:sldId id="268" r:id="rId47"/>
    <p:sldId id="295" r:id="rId48"/>
    <p:sldId id="300" r:id="rId49"/>
    <p:sldId id="311" r:id="rId50"/>
    <p:sldId id="489" r:id="rId51"/>
    <p:sldId id="294" r:id="rId52"/>
    <p:sldId id="330" r:id="rId53"/>
    <p:sldId id="490" r:id="rId54"/>
    <p:sldId id="439" r:id="rId55"/>
    <p:sldId id="314" r:id="rId56"/>
    <p:sldId id="366" r:id="rId57"/>
    <p:sldId id="379" r:id="rId58"/>
    <p:sldId id="370" r:id="rId59"/>
    <p:sldId id="381" r:id="rId60"/>
    <p:sldId id="336" r:id="rId61"/>
    <p:sldId id="491" r:id="rId62"/>
    <p:sldId id="335" r:id="rId63"/>
    <p:sldId id="373" r:id="rId64"/>
    <p:sldId id="449" r:id="rId65"/>
    <p:sldId id="346" r:id="rId66"/>
    <p:sldId id="492" r:id="rId67"/>
    <p:sldId id="328" r:id="rId68"/>
    <p:sldId id="408" r:id="rId69"/>
    <p:sldId id="435" r:id="rId70"/>
    <p:sldId id="436" r:id="rId71"/>
    <p:sldId id="437" r:id="rId72"/>
    <p:sldId id="438" r:id="rId73"/>
    <p:sldId id="464" r:id="rId74"/>
    <p:sldId id="465" r:id="rId75"/>
    <p:sldId id="466" r:id="rId76"/>
    <p:sldId id="467" r:id="rId77"/>
    <p:sldId id="447" r:id="rId78"/>
    <p:sldId id="412" r:id="rId79"/>
    <p:sldId id="476" r:id="rId80"/>
    <p:sldId id="477" r:id="rId81"/>
    <p:sldId id="478" r:id="rId82"/>
    <p:sldId id="479" r:id="rId83"/>
    <p:sldId id="392" r:id="rId84"/>
    <p:sldId id="441" r:id="rId85"/>
    <p:sldId id="413" r:id="rId86"/>
    <p:sldId id="432" r:id="rId87"/>
    <p:sldId id="433" r:id="rId88"/>
    <p:sldId id="442" r:id="rId89"/>
    <p:sldId id="352" r:id="rId90"/>
    <p:sldId id="399" r:id="rId91"/>
    <p:sldId id="391" r:id="rId92"/>
    <p:sldId id="319" r:id="rId93"/>
    <p:sldId id="493" r:id="rId94"/>
    <p:sldId id="503" r:id="rId95"/>
    <p:sldId id="470" r:id="rId96"/>
    <p:sldId id="407" r:id="rId97"/>
    <p:sldId id="359" r:id="rId98"/>
    <p:sldId id="383" r:id="rId99"/>
    <p:sldId id="342" r:id="rId100"/>
    <p:sldId id="372" r:id="rId101"/>
    <p:sldId id="396" r:id="rId102"/>
    <p:sldId id="397" r:id="rId103"/>
    <p:sldId id="395" r:id="rId104"/>
    <p:sldId id="422" r:id="rId105"/>
    <p:sldId id="262" r:id="rId106"/>
    <p:sldId id="261" r:id="rId107"/>
    <p:sldId id="263" r:id="rId108"/>
    <p:sldId id="368" r:id="rId109"/>
    <p:sldId id="423" r:id="rId110"/>
    <p:sldId id="473" r:id="rId111"/>
    <p:sldId id="474" r:id="rId112"/>
    <p:sldId id="469" r:id="rId113"/>
    <p:sldId id="444" r:id="rId114"/>
    <p:sldId id="445" r:id="rId115"/>
    <p:sldId id="446" r:id="rId116"/>
    <p:sldId id="450" r:id="rId117"/>
    <p:sldId id="443" r:id="rId118"/>
    <p:sldId id="419" r:id="rId119"/>
    <p:sldId id="393" r:id="rId120"/>
  </p:sldIdLst>
  <p:sldSz cx="9144000" cy="6858000" type="screen4x3"/>
  <p:notesSz cx="7315200" cy="9601200"/>
  <p:embeddedFontLst>
    <p:embeddedFont>
      <p:font typeface="Baskerville Old Face" panose="02020602080505020303" pitchFamily="18" charset="0"/>
      <p:regular r:id="rId123"/>
    </p:embeddedFont>
    <p:embeddedFont>
      <p:font typeface="Cambria Math" panose="02040503050406030204" pitchFamily="18" charset="0"/>
      <p:regular r:id="rId124"/>
    </p:embeddedFont>
    <p:embeddedFont>
      <p:font typeface="Euclid Symbol" panose="05050102010706020507" pitchFamily="18" charset="2"/>
      <p:regular r:id="rId125"/>
      <p:bold r:id="rId126"/>
      <p:italic r:id="rId127"/>
      <p:boldItalic r:id="rId128"/>
    </p:embeddedFont>
    <p:embeddedFont>
      <p:font typeface="Century Gothic" panose="020B0502020202020204" pitchFamily="34" charset="0"/>
      <p:regular r:id="rId129"/>
      <p:bold r:id="rId130"/>
      <p:italic r:id="rId131"/>
      <p:boldItalic r:id="rId132"/>
    </p:embeddedFont>
    <p:embeddedFont>
      <p:font typeface="Book Antiqua" panose="02040602050305030304" pitchFamily="18" charset="0"/>
      <p:regular r:id="rId133"/>
      <p:bold r:id="rId134"/>
      <p:italic r:id="rId135"/>
      <p:boldItalic r:id="rId136"/>
    </p:embeddedFont>
    <p:embeddedFont>
      <p:font typeface="Calibri" panose="020F0502020204030204" pitchFamily="34" charset="0"/>
      <p:regular r:id="rId137"/>
      <p:bold r:id="rId138"/>
      <p:italic r:id="rId139"/>
      <p:boldItalic r:id="rId140"/>
    </p:embeddedFont>
    <p:embeddedFont>
      <p:font typeface="Candara" panose="020E0502030303020204" pitchFamily="34" charset="0"/>
      <p:regular r:id="rId141"/>
      <p:bold r:id="rId142"/>
      <p:italic r:id="rId143"/>
      <p:boldItalic r:id="rId144"/>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62"/>
            <p14:sldId id="502"/>
            <p14:sldId id="369"/>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375"/>
            <p14:sldId id="452"/>
            <p14:sldId id="488"/>
            <p14:sldId id="267"/>
            <p14:sldId id="289"/>
            <p14:sldId id="307"/>
            <p14:sldId id="265"/>
            <p14:sldId id="266"/>
            <p14:sldId id="268"/>
            <p14:sldId id="295"/>
            <p14:sldId id="300"/>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503"/>
            <p14:sldId id="470"/>
            <p14:sldId id="407"/>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0070C0"/>
    <a:srgbClr val="A50021"/>
    <a:srgbClr val="B52D48"/>
    <a:srgbClr val="FF0000"/>
    <a:srgbClr val="01FF01"/>
    <a:srgbClr val="66FF33"/>
    <a:srgbClr val="0000FF"/>
    <a:srgbClr val="FFFFFF"/>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7" d="100"/>
          <a:sy n="87" d="100"/>
        </p:scale>
        <p:origin x="127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16.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6.fntdata"/><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font" Target="fonts/font12.fntdata"/><Relationship Id="rId139" Type="http://schemas.openxmlformats.org/officeDocument/2006/relationships/font" Target="fonts/font17.fntdata"/><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font" Target="fonts/font2.fntdata"/><Relationship Id="rId129" Type="http://schemas.openxmlformats.org/officeDocument/2006/relationships/font" Target="fonts/font7.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18.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8.fntdata"/><Relationship Id="rId135" Type="http://schemas.openxmlformats.org/officeDocument/2006/relationships/font" Target="fonts/font13.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font" Target="fonts/font3.fntdata"/><Relationship Id="rId141" Type="http://schemas.openxmlformats.org/officeDocument/2006/relationships/font" Target="fonts/font19.fntdata"/><Relationship Id="rId14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9.fntdata"/><Relationship Id="rId136" Type="http://schemas.openxmlformats.org/officeDocument/2006/relationships/font" Target="fonts/font14.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4.fntdata"/><Relationship Id="rId14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notesMaster" Target="notesMasters/notesMaster1.xml"/><Relationship Id="rId142" Type="http://schemas.openxmlformats.org/officeDocument/2006/relationships/font" Target="fonts/font20.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15.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10.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5.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handoutMaster" Target="handoutMasters/handoutMaster1.xml"/><Relationship Id="rId143" Type="http://schemas.openxmlformats.org/officeDocument/2006/relationships/font" Target="fonts/font21.fntdata"/><Relationship Id="rId14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11.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font" Target="fonts/font1.fntdata"/><Relationship Id="rId144" Type="http://schemas.openxmlformats.org/officeDocument/2006/relationships/font" Target="fonts/font22.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image" Target="../media/image152.emf"/><Relationship Id="rId1" Type="http://schemas.openxmlformats.org/officeDocument/2006/relationships/image" Target="../media/image151.emf"/><Relationship Id="rId4" Type="http://schemas.openxmlformats.org/officeDocument/2006/relationships/image" Target="../media/image15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95.emf"/><Relationship Id="rId1" Type="http://schemas.openxmlformats.org/officeDocument/2006/relationships/image" Target="../media/image19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19</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21</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28</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29</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30</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31</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33</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34</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35</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37</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38</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39</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40</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41</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42</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43</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44</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p>
          <a:p>
            <a:r>
              <a:rPr lang="en-US" dirty="0"/>
              <a:t>Constant head, vary resistance!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45</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47</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48</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51</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52</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54</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56</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58</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59</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61</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63</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64</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65</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66</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73</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74</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80</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81</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82</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83</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84</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85</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88</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89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90</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33511448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91</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93</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95</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96</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100</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101</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102</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103</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104</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105</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106</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107</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112</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72.xml"/><Relationship Id="rId1" Type="http://schemas.openxmlformats.org/officeDocument/2006/relationships/slideLayout" Target="../slideLayouts/slideLayout16.xml"/><Relationship Id="rId4" Type="http://schemas.openxmlformats.org/officeDocument/2006/relationships/image" Target="../media/image188.png"/></Relationships>
</file>

<file path=ppt/slides/_rels/slide101.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tags" Target="../tags/tag146.xml"/><Relationship Id="rId7" Type="http://schemas.openxmlformats.org/officeDocument/2006/relationships/image" Target="../media/image189.png"/><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notesSlide" Target="../notesSlides/notesSlide73.xml"/><Relationship Id="rId5" Type="http://schemas.openxmlformats.org/officeDocument/2006/relationships/slideLayout" Target="../slideLayouts/slideLayout19.xml"/><Relationship Id="rId10" Type="http://schemas.openxmlformats.org/officeDocument/2006/relationships/image" Target="../media/image54.png"/><Relationship Id="rId4" Type="http://schemas.openxmlformats.org/officeDocument/2006/relationships/tags" Target="../tags/tag147.xml"/><Relationship Id="rId9" Type="http://schemas.openxmlformats.org/officeDocument/2006/relationships/image" Target="../media/image191.png"/></Relationships>
</file>

<file path=ppt/slides/_rels/slide102.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tags" Target="../tags/tag150.xml"/><Relationship Id="rId7" Type="http://schemas.openxmlformats.org/officeDocument/2006/relationships/image" Target="../media/image192.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image" Target="../media/image190.png"/><Relationship Id="rId5" Type="http://schemas.openxmlformats.org/officeDocument/2006/relationships/notesSlide" Target="../notesSlides/notesSlide74.xml"/><Relationship Id="rId4"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8" Type="http://schemas.openxmlformats.org/officeDocument/2006/relationships/image" Target="../media/image195.emf"/><Relationship Id="rId3" Type="http://schemas.openxmlformats.org/officeDocument/2006/relationships/slideLayout" Target="../slideLayouts/slideLayout19.xml"/><Relationship Id="rId7" Type="http://schemas.openxmlformats.org/officeDocument/2006/relationships/oleObject" Target="../embeddings/oleObject15.bin"/><Relationship Id="rId2" Type="http://schemas.openxmlformats.org/officeDocument/2006/relationships/tags" Target="../tags/tag151.xml"/><Relationship Id="rId1" Type="http://schemas.openxmlformats.org/officeDocument/2006/relationships/vmlDrawing" Target="../drawings/vmlDrawing9.vml"/><Relationship Id="rId6" Type="http://schemas.openxmlformats.org/officeDocument/2006/relationships/image" Target="../media/image194.wmf"/><Relationship Id="rId5" Type="http://schemas.openxmlformats.org/officeDocument/2006/relationships/oleObject" Target="../embeddings/oleObject14.bin"/><Relationship Id="rId4" Type="http://schemas.openxmlformats.org/officeDocument/2006/relationships/notesSlide" Target="../notesSlides/notesSlide75.xml"/><Relationship Id="rId9" Type="http://schemas.openxmlformats.org/officeDocument/2006/relationships/image" Target="../media/image193.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97.pn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image" Target="../media/image196.png"/><Relationship Id="rId5" Type="http://schemas.openxmlformats.org/officeDocument/2006/relationships/image" Target="../media/image150.emf"/><Relationship Id="rId4" Type="http://schemas.openxmlformats.org/officeDocument/2006/relationships/notesSlide" Target="../notesSlides/notesSlide7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17.wmf"/><Relationship Id="rId3" Type="http://schemas.openxmlformats.org/officeDocument/2006/relationships/tags" Target="../tags/tag155.xml"/><Relationship Id="rId7" Type="http://schemas.openxmlformats.org/officeDocument/2006/relationships/notesSlide" Target="../notesSlides/notesSlide79.xml"/><Relationship Id="rId12" Type="http://schemas.openxmlformats.org/officeDocument/2006/relationships/oleObject" Target="../embeddings/oleObject16.bin"/><Relationship Id="rId2" Type="http://schemas.openxmlformats.org/officeDocument/2006/relationships/tags" Target="../tags/tag154.xml"/><Relationship Id="rId1" Type="http://schemas.openxmlformats.org/officeDocument/2006/relationships/vmlDrawing" Target="../drawings/vmlDrawing10.vml"/><Relationship Id="rId6" Type="http://schemas.openxmlformats.org/officeDocument/2006/relationships/slideLayout" Target="../slideLayouts/slideLayout19.xml"/><Relationship Id="rId11" Type="http://schemas.openxmlformats.org/officeDocument/2006/relationships/image" Target="../media/image201.png"/><Relationship Id="rId5" Type="http://schemas.openxmlformats.org/officeDocument/2006/relationships/tags" Target="../tags/tag157.xml"/><Relationship Id="rId10" Type="http://schemas.openxmlformats.org/officeDocument/2006/relationships/image" Target="../media/image200.png"/><Relationship Id="rId4" Type="http://schemas.openxmlformats.org/officeDocument/2006/relationships/tags" Target="../tags/tag156.xml"/><Relationship Id="rId9" Type="http://schemas.openxmlformats.org/officeDocument/2006/relationships/image" Target="../media/image19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slideLayout" Target="../slideLayouts/slideLayout16.xml"/><Relationship Id="rId7" Type="http://schemas.openxmlformats.org/officeDocument/2006/relationships/image" Target="../media/image141.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136.wmf"/><Relationship Id="rId5" Type="http://schemas.openxmlformats.org/officeDocument/2006/relationships/image" Target="../media/image203.emf"/><Relationship Id="rId4" Type="http://schemas.openxmlformats.org/officeDocument/2006/relationships/image" Target="../media/image202.w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42.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141.png"/><Relationship Id="rId5" Type="http://schemas.openxmlformats.org/officeDocument/2006/relationships/image" Target="../media/image205.emf"/><Relationship Id="rId4" Type="http://schemas.openxmlformats.org/officeDocument/2006/relationships/image" Target="../media/image204.wmf"/></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42.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image" Target="../media/image141.png"/><Relationship Id="rId5" Type="http://schemas.openxmlformats.org/officeDocument/2006/relationships/image" Target="../media/image207.emf"/><Relationship Id="rId4" Type="http://schemas.openxmlformats.org/officeDocument/2006/relationships/image" Target="../media/image206.wmf"/></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140.png"/><Relationship Id="rId5" Type="http://schemas.openxmlformats.org/officeDocument/2006/relationships/image" Target="../media/image126.png"/><Relationship Id="rId4" Type="http://schemas.openxmlformats.org/officeDocument/2006/relationships/notesSlide" Target="../notesSlides/notesSlide8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16.xml"/><Relationship Id="rId7" Type="http://schemas.openxmlformats.org/officeDocument/2006/relationships/image" Target="../media/image209.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hyperlink" Target="http://floatvalve.com/" TargetMode="External"/><Relationship Id="rId5" Type="http://schemas.openxmlformats.org/officeDocument/2006/relationships/image" Target="../media/image208.wmf"/><Relationship Id="rId10" Type="http://schemas.openxmlformats.org/officeDocument/2006/relationships/image" Target="../media/image210.png"/><Relationship Id="rId4" Type="http://schemas.openxmlformats.org/officeDocument/2006/relationships/notesSlide" Target="../notesSlides/notesSlide81.xml"/><Relationship Id="rId9" Type="http://schemas.openxmlformats.org/officeDocument/2006/relationships/image" Target="../media/image112.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9.xml"/><Relationship Id="rId11" Type="http://schemas.openxmlformats.org/officeDocument/2006/relationships/image" Target="../media/image29.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4.xml"/><Relationship Id="rId7" Type="http://schemas.openxmlformats.org/officeDocument/2006/relationships/notesSlide" Target="../notesSlides/notesSlide8.xml"/><Relationship Id="rId12" Type="http://schemas.openxmlformats.org/officeDocument/2006/relationships/image" Target="../media/image4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11" Type="http://schemas.openxmlformats.org/officeDocument/2006/relationships/image" Target="../media/image39.png"/><Relationship Id="rId5" Type="http://schemas.openxmlformats.org/officeDocument/2006/relationships/tags" Target="../tags/tag26.xml"/><Relationship Id="rId10" Type="http://schemas.openxmlformats.org/officeDocument/2006/relationships/image" Target="../media/image38.png"/><Relationship Id="rId4" Type="http://schemas.openxmlformats.org/officeDocument/2006/relationships/tags" Target="../tags/tag25.xml"/><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40.png"/><Relationship Id="rId4" Type="http://schemas.openxmlformats.org/officeDocument/2006/relationships/tags" Target="../tags/tag30.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11.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1.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1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2.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45.gif"/><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4.gif"/><Relationship Id="rId5" Type="http://schemas.openxmlformats.org/officeDocument/2006/relationships/image" Target="../media/image43.gif"/><Relationship Id="rId4" Type="http://schemas.openxmlformats.org/officeDocument/2006/relationships/image" Target="../media/image4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15.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3.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36.xml"/><Relationship Id="rId7" Type="http://schemas.openxmlformats.org/officeDocument/2006/relationships/image" Target="../media/image5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17.xml"/><Relationship Id="rId5" Type="http://schemas.openxmlformats.org/officeDocument/2006/relationships/slideLayout" Target="../slideLayouts/slideLayout19.xml"/><Relationship Id="rId10" Type="http://schemas.openxmlformats.org/officeDocument/2006/relationships/image" Target="../media/image24.png"/><Relationship Id="rId4" Type="http://schemas.openxmlformats.org/officeDocument/2006/relationships/tags" Target="../tags/tag37.xml"/><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59.png"/><Relationship Id="rId3" Type="http://schemas.openxmlformats.org/officeDocument/2006/relationships/tags" Target="../tags/tag40.xml"/><Relationship Id="rId7" Type="http://schemas.openxmlformats.org/officeDocument/2006/relationships/notesSlide" Target="../notesSlides/notesSlide19.xml"/><Relationship Id="rId12" Type="http://schemas.openxmlformats.org/officeDocument/2006/relationships/image" Target="../media/image58.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16.xml"/><Relationship Id="rId11" Type="http://schemas.openxmlformats.org/officeDocument/2006/relationships/image" Target="../media/image57.png"/><Relationship Id="rId5" Type="http://schemas.openxmlformats.org/officeDocument/2006/relationships/tags" Target="../tags/tag42.xml"/><Relationship Id="rId10" Type="http://schemas.openxmlformats.org/officeDocument/2006/relationships/image" Target="../media/image56.png"/><Relationship Id="rId4" Type="http://schemas.openxmlformats.org/officeDocument/2006/relationships/tags" Target="../tags/tag41.xml"/><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55.png"/><Relationship Id="rId3" Type="http://schemas.openxmlformats.org/officeDocument/2006/relationships/tags" Target="../tags/tag45.xml"/><Relationship Id="rId7" Type="http://schemas.openxmlformats.org/officeDocument/2006/relationships/slideLayout" Target="../slideLayouts/slideLayout16.xml"/><Relationship Id="rId12" Type="http://schemas.openxmlformats.org/officeDocument/2006/relationships/image" Target="../media/image50.jpe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62.png"/><Relationship Id="rId5" Type="http://schemas.openxmlformats.org/officeDocument/2006/relationships/tags" Target="../tags/tag47.xml"/><Relationship Id="rId10" Type="http://schemas.openxmlformats.org/officeDocument/2006/relationships/image" Target="../media/image61.png"/><Relationship Id="rId4" Type="http://schemas.openxmlformats.org/officeDocument/2006/relationships/tags" Target="../tags/tag46.xml"/><Relationship Id="rId9" Type="http://schemas.openxmlformats.org/officeDocument/2006/relationships/image" Target="../media/image60.png"/><Relationship Id="rId14" Type="http://schemas.openxmlformats.org/officeDocument/2006/relationships/image" Target="../media/image56.png"/></Relationships>
</file>

<file path=ppt/slides/_rels/slide33.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image" Target="../media/image55.png"/><Relationship Id="rId3" Type="http://schemas.openxmlformats.org/officeDocument/2006/relationships/tags" Target="../tags/tag50.xml"/><Relationship Id="rId7" Type="http://schemas.openxmlformats.org/officeDocument/2006/relationships/oleObject" Target="../embeddings/oleObject4.bin"/><Relationship Id="rId12" Type="http://schemas.openxmlformats.org/officeDocument/2006/relationships/image" Target="../media/image50.jpeg"/><Relationship Id="rId2" Type="http://schemas.openxmlformats.org/officeDocument/2006/relationships/tags" Target="../tags/tag49.xml"/><Relationship Id="rId1" Type="http://schemas.openxmlformats.org/officeDocument/2006/relationships/vmlDrawing" Target="../drawings/vmlDrawing3.vml"/><Relationship Id="rId6" Type="http://schemas.openxmlformats.org/officeDocument/2006/relationships/notesSlide" Target="../notesSlides/notesSlide20.xml"/><Relationship Id="rId11" Type="http://schemas.openxmlformats.org/officeDocument/2006/relationships/image" Target="../media/image65.png"/><Relationship Id="rId5" Type="http://schemas.openxmlformats.org/officeDocument/2006/relationships/slideLayout" Target="../slideLayouts/slideLayout19.xml"/><Relationship Id="rId10" Type="http://schemas.openxmlformats.org/officeDocument/2006/relationships/image" Target="../media/image64.wmf"/><Relationship Id="rId4" Type="http://schemas.openxmlformats.org/officeDocument/2006/relationships/tags" Target="../tags/tag51.xml"/><Relationship Id="rId9" Type="http://schemas.openxmlformats.org/officeDocument/2006/relationships/oleObject" Target="../embeddings/oleObject5.bin"/><Relationship Id="rId14" Type="http://schemas.openxmlformats.org/officeDocument/2006/relationships/image" Target="../media/image56.png"/></Relationships>
</file>

<file path=ppt/slides/_rels/slide34.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9.png"/><Relationship Id="rId3" Type="http://schemas.openxmlformats.org/officeDocument/2006/relationships/tags" Target="../tags/tag54.xml"/><Relationship Id="rId7" Type="http://schemas.openxmlformats.org/officeDocument/2006/relationships/notesSlide" Target="../notesSlides/notesSlide21.xml"/><Relationship Id="rId12" Type="http://schemas.openxmlformats.org/officeDocument/2006/relationships/image" Target="../media/image68.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19.xml"/><Relationship Id="rId11" Type="http://schemas.openxmlformats.org/officeDocument/2006/relationships/image" Target="../media/image67.png"/><Relationship Id="rId5" Type="http://schemas.openxmlformats.org/officeDocument/2006/relationships/tags" Target="../tags/tag56.xml"/><Relationship Id="rId15" Type="http://schemas.openxmlformats.org/officeDocument/2006/relationships/image" Target="../media/image71.png"/><Relationship Id="rId10" Type="http://schemas.openxmlformats.org/officeDocument/2006/relationships/image" Target="../media/image15.png"/><Relationship Id="rId4" Type="http://schemas.openxmlformats.org/officeDocument/2006/relationships/tags" Target="../tags/tag55.xml"/><Relationship Id="rId9" Type="http://schemas.openxmlformats.org/officeDocument/2006/relationships/hyperlink" Target="../Polls/FCM.pptx#-1,12,TankDrainTime" TargetMode="External"/><Relationship Id="rId14" Type="http://schemas.openxmlformats.org/officeDocument/2006/relationships/image" Target="../media/image7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2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7.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72.emf"/><Relationship Id="rId4" Type="http://schemas.openxmlformats.org/officeDocument/2006/relationships/oleObject" Target="../embeddings/oleObject6.bin"/></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6.xml"/><Relationship Id="rId1" Type="http://schemas.openxmlformats.org/officeDocument/2006/relationships/slideLayout" Target="../slideLayouts/slideLayout16.xml"/><Relationship Id="rId5" Type="http://schemas.openxmlformats.org/officeDocument/2006/relationships/image" Target="../media/image75.jpeg"/><Relationship Id="rId4" Type="http://schemas.openxmlformats.org/officeDocument/2006/relationships/image" Target="../media/image74.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60.xml"/><Relationship Id="rId7" Type="http://schemas.openxmlformats.org/officeDocument/2006/relationships/image" Target="../media/image76.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54.png"/><Relationship Id="rId5" Type="http://schemas.openxmlformats.org/officeDocument/2006/relationships/notesSlide" Target="../notesSlides/notesSlide27.xml"/><Relationship Id="rId4"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77.emf"/><Relationship Id="rId2" Type="http://schemas.openxmlformats.org/officeDocument/2006/relationships/tags" Target="../tags/tag61.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26.png"/><Relationship Id="rId4"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81.wmf"/></Relationships>
</file>

<file path=ppt/slides/_rels/slide4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66.xml"/><Relationship Id="rId7" Type="http://schemas.openxmlformats.org/officeDocument/2006/relationships/image" Target="../media/image26.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notesSlide" Target="../notesSlides/notesSlide32.xml"/><Relationship Id="rId5" Type="http://schemas.openxmlformats.org/officeDocument/2006/relationships/slideLayout" Target="../slideLayouts/slideLayout19.xml"/><Relationship Id="rId10" Type="http://schemas.openxmlformats.org/officeDocument/2006/relationships/image" Target="../media/image83.png"/><Relationship Id="rId4" Type="http://schemas.openxmlformats.org/officeDocument/2006/relationships/tags" Target="../tags/tag67.xml"/><Relationship Id="rId9" Type="http://schemas.openxmlformats.org/officeDocument/2006/relationships/image" Target="../media/image82.png"/></Relationships>
</file>

<file path=ppt/slides/_rels/slide46.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3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68.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5.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86.jpeg"/></Relationships>
</file>

<file path=ppt/slides/_rels/slide49.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36.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69.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slideLayout" Target="../slideLayouts/slideLayout20.xml"/><Relationship Id="rId7" Type="http://schemas.openxmlformats.org/officeDocument/2006/relationships/oleObject" Target="../embeddings/oleObject8.bin"/><Relationship Id="rId2" Type="http://schemas.openxmlformats.org/officeDocument/2006/relationships/tags" Target="../tags/tag70.xml"/><Relationship Id="rId1" Type="http://schemas.openxmlformats.org/officeDocument/2006/relationships/vmlDrawing" Target="../drawings/vmlDrawing6.vml"/><Relationship Id="rId6" Type="http://schemas.openxmlformats.org/officeDocument/2006/relationships/image" Target="../media/image86.jpeg"/><Relationship Id="rId5" Type="http://schemas.openxmlformats.org/officeDocument/2006/relationships/image" Target="../media/image90.wmf"/><Relationship Id="rId4" Type="http://schemas.openxmlformats.org/officeDocument/2006/relationships/notesSlide" Target="../notesSlides/notesSlide38.xml"/><Relationship Id="rId9"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0.xml"/><Relationship Id="rId1" Type="http://schemas.openxmlformats.org/officeDocument/2006/relationships/slideLayout" Target="../slideLayouts/slideLayout19.xml"/><Relationship Id="rId6" Type="http://schemas.openxmlformats.org/officeDocument/2006/relationships/image" Target="../media/image93.wmf"/><Relationship Id="rId5" Type="http://schemas.openxmlformats.org/officeDocument/2006/relationships/image" Target="../media/image86.jpeg"/><Relationship Id="rId4" Type="http://schemas.openxmlformats.org/officeDocument/2006/relationships/image" Target="../media/image50.jpeg"/></Relationships>
</file>

<file path=ppt/slides/_rels/slide5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4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1.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image" Target="../media/image97.jpeg"/><Relationship Id="rId4" Type="http://schemas.openxmlformats.org/officeDocument/2006/relationships/image" Target="../media/image96.jpeg"/></Relationships>
</file>

<file path=ppt/slides/_rels/slide5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6.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6.xml"/><Relationship Id="rId1" Type="http://schemas.openxmlformats.org/officeDocument/2006/relationships/slideLayout" Target="../slideLayouts/slideLayout20.xml"/><Relationship Id="rId5" Type="http://schemas.openxmlformats.org/officeDocument/2006/relationships/image" Target="../media/image95.wmf"/><Relationship Id="rId4" Type="http://schemas.openxmlformats.org/officeDocument/2006/relationships/image" Target="../media/image98.wmf"/></Relationships>
</file>

<file path=ppt/slides/_rels/slide62.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4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2.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8.xml"/><Relationship Id="rId1" Type="http://schemas.openxmlformats.org/officeDocument/2006/relationships/slideLayout" Target="../slideLayouts/slideLayout16.xml"/><Relationship Id="rId5" Type="http://schemas.openxmlformats.org/officeDocument/2006/relationships/image" Target="../media/image85.jpeg"/><Relationship Id="rId4" Type="http://schemas.openxmlformats.org/officeDocument/2006/relationships/image" Target="../media/image99.png"/></Relationships>
</file>

<file path=ppt/slides/_rels/slide64.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49.xml"/><Relationship Id="rId1" Type="http://schemas.openxmlformats.org/officeDocument/2006/relationships/slideLayout" Target="../slideLayouts/slideLayout20.xml"/><Relationship Id="rId5" Type="http://schemas.openxmlformats.org/officeDocument/2006/relationships/image" Target="../media/image86.jpeg"/><Relationship Id="rId4" Type="http://schemas.openxmlformats.org/officeDocument/2006/relationships/image" Target="../media/image100.wmf"/></Relationships>
</file>

<file path=ppt/slides/_rels/slide65.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50.xml"/><Relationship Id="rId1" Type="http://schemas.openxmlformats.org/officeDocument/2006/relationships/slideLayout" Target="../slideLayouts/slideLayout20.xml"/><Relationship Id="rId5" Type="http://schemas.openxmlformats.org/officeDocument/2006/relationships/image" Target="../media/image86.jpeg"/><Relationship Id="rId4" Type="http://schemas.openxmlformats.org/officeDocument/2006/relationships/image" Target="../media/image100.wmf"/></Relationships>
</file>

<file path=ppt/slides/_rels/slide66.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51.xml"/><Relationship Id="rId1" Type="http://schemas.openxmlformats.org/officeDocument/2006/relationships/slideLayout" Target="../slideLayouts/slideLayout20.xml"/><Relationship Id="rId5" Type="http://schemas.openxmlformats.org/officeDocument/2006/relationships/image" Target="../media/image86.jpeg"/><Relationship Id="rId4" Type="http://schemas.openxmlformats.org/officeDocument/2006/relationships/image" Target="../media/image100.wmf"/></Relationships>
</file>

<file path=ppt/slides/_rels/slide67.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52.xml"/><Relationship Id="rId1" Type="http://schemas.openxmlformats.org/officeDocument/2006/relationships/slideLayout" Target="../slideLayouts/slideLayout20.xml"/><Relationship Id="rId5" Type="http://schemas.openxmlformats.org/officeDocument/2006/relationships/image" Target="../media/image86.jpeg"/><Relationship Id="rId4" Type="http://schemas.openxmlformats.org/officeDocument/2006/relationships/image" Target="../media/image100.wmf"/></Relationships>
</file>

<file path=ppt/slides/_rels/slide68.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53.xml"/><Relationship Id="rId1" Type="http://schemas.openxmlformats.org/officeDocument/2006/relationships/slideLayout" Target="../slideLayouts/slideLayout20.xml"/><Relationship Id="rId5" Type="http://schemas.openxmlformats.org/officeDocument/2006/relationships/image" Target="../media/image86.jpeg"/><Relationship Id="rId4" Type="http://schemas.openxmlformats.org/officeDocument/2006/relationships/image" Target="../media/image100.wmf"/></Relationships>
</file>

<file path=ppt/slides/_rels/slide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3.JP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4.JP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4.xml"/><Relationship Id="rId1" Type="http://schemas.openxmlformats.org/officeDocument/2006/relationships/slideLayout" Target="../slideLayouts/slideLayout20.xml"/><Relationship Id="rId4" Type="http://schemas.openxmlformats.org/officeDocument/2006/relationships/image" Target="../media/image105.jpeg"/></Relationships>
</file>

<file path=ppt/slides/_rels/slide7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55.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7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8" Type="http://schemas.openxmlformats.org/officeDocument/2006/relationships/image" Target="../media/image91.jpeg"/><Relationship Id="rId13" Type="http://schemas.openxmlformats.org/officeDocument/2006/relationships/image" Target="../media/image54.png"/><Relationship Id="rId3" Type="http://schemas.openxmlformats.org/officeDocument/2006/relationships/tags" Target="../tags/tag75.xml"/><Relationship Id="rId7" Type="http://schemas.openxmlformats.org/officeDocument/2006/relationships/notesSlide" Target="../notesSlides/notesSlide56.xml"/><Relationship Id="rId12" Type="http://schemas.openxmlformats.org/officeDocument/2006/relationships/image" Target="../media/image113.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slideLayout" Target="../slideLayouts/slideLayout16.xml"/><Relationship Id="rId11" Type="http://schemas.openxmlformats.org/officeDocument/2006/relationships/image" Target="../media/image112.png"/><Relationship Id="rId5" Type="http://schemas.openxmlformats.org/officeDocument/2006/relationships/tags" Target="../tags/tag77.xml"/><Relationship Id="rId10" Type="http://schemas.openxmlformats.org/officeDocument/2006/relationships/image" Target="../media/image111.png"/><Relationship Id="rId4" Type="http://schemas.openxmlformats.org/officeDocument/2006/relationships/tags" Target="../tags/tag76.xml"/><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4.png"/><Relationship Id="rId2" Type="http://schemas.openxmlformats.org/officeDocument/2006/relationships/tags" Target="../tags/tag4.xml"/><Relationship Id="rId16" Type="http://schemas.openxmlformats.org/officeDocument/2006/relationships/image" Target="../media/image23.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7.xml"/><Relationship Id="rId15" Type="http://schemas.openxmlformats.org/officeDocument/2006/relationships/image" Target="../media/image21.png"/><Relationship Id="rId4" Type="http://schemas.openxmlformats.org/officeDocument/2006/relationships/tags" Target="../tags/tag6.xml"/><Relationship Id="rId9" Type="http://schemas.openxmlformats.org/officeDocument/2006/relationships/image" Target="../media/image20.png"/><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8" Type="http://schemas.openxmlformats.org/officeDocument/2006/relationships/notesSlide" Target="../notesSlides/notesSlide58.xml"/><Relationship Id="rId13" Type="http://schemas.openxmlformats.org/officeDocument/2006/relationships/image" Target="../media/image118.png"/><Relationship Id="rId3" Type="http://schemas.openxmlformats.org/officeDocument/2006/relationships/tags" Target="../tags/tag80.xml"/><Relationship Id="rId7" Type="http://schemas.openxmlformats.org/officeDocument/2006/relationships/slideLayout" Target="../slideLayouts/slideLayout19.xml"/><Relationship Id="rId12" Type="http://schemas.openxmlformats.org/officeDocument/2006/relationships/image" Target="../media/image117.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image" Target="../media/image116.png"/><Relationship Id="rId5" Type="http://schemas.openxmlformats.org/officeDocument/2006/relationships/tags" Target="../tags/tag82.xml"/><Relationship Id="rId10" Type="http://schemas.openxmlformats.org/officeDocument/2006/relationships/image" Target="../media/image115.png"/><Relationship Id="rId4" Type="http://schemas.openxmlformats.org/officeDocument/2006/relationships/tags" Target="../tags/tag81.xml"/><Relationship Id="rId9" Type="http://schemas.openxmlformats.org/officeDocument/2006/relationships/image" Target="../media/image114.emf"/></Relationships>
</file>

<file path=ppt/slides/_rels/slide8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tags" Target="../tags/tag86.xml"/><Relationship Id="rId7" Type="http://schemas.openxmlformats.org/officeDocument/2006/relationships/notesSlide" Target="../notesSlides/notesSlide59.xml"/><Relationship Id="rId12" Type="http://schemas.openxmlformats.org/officeDocument/2006/relationships/image" Target="../media/image123.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slideLayout" Target="../slideLayouts/slideLayout19.xml"/><Relationship Id="rId11" Type="http://schemas.openxmlformats.org/officeDocument/2006/relationships/image" Target="../media/image122.png"/><Relationship Id="rId5" Type="http://schemas.openxmlformats.org/officeDocument/2006/relationships/tags" Target="../tags/tag88.xml"/><Relationship Id="rId10" Type="http://schemas.openxmlformats.org/officeDocument/2006/relationships/image" Target="../media/image121.png"/><Relationship Id="rId4" Type="http://schemas.openxmlformats.org/officeDocument/2006/relationships/tags" Target="../tags/tag87.xml"/><Relationship Id="rId9" Type="http://schemas.openxmlformats.org/officeDocument/2006/relationships/image" Target="../media/image120.png"/></Relationships>
</file>

<file path=ppt/slides/_rels/slide83.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image" Target="../media/image123.png"/><Relationship Id="rId18" Type="http://schemas.openxmlformats.org/officeDocument/2006/relationships/image" Target="../media/image129.png"/><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image" Target="../media/image124.png"/><Relationship Id="rId17" Type="http://schemas.openxmlformats.org/officeDocument/2006/relationships/image" Target="../media/image128.png"/><Relationship Id="rId2" Type="http://schemas.openxmlformats.org/officeDocument/2006/relationships/tags" Target="../tags/tag90.xml"/><Relationship Id="rId16" Type="http://schemas.openxmlformats.org/officeDocument/2006/relationships/image" Target="../media/image127.png"/><Relationship Id="rId20" Type="http://schemas.openxmlformats.org/officeDocument/2006/relationships/image" Target="../media/image131.png"/><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notesSlide" Target="../notesSlides/notesSlide60.xml"/><Relationship Id="rId5" Type="http://schemas.openxmlformats.org/officeDocument/2006/relationships/tags" Target="../tags/tag93.xml"/><Relationship Id="rId15" Type="http://schemas.openxmlformats.org/officeDocument/2006/relationships/image" Target="../media/image126.png"/><Relationship Id="rId10" Type="http://schemas.openxmlformats.org/officeDocument/2006/relationships/slideLayout" Target="../slideLayouts/slideLayout19.xml"/><Relationship Id="rId19" Type="http://schemas.openxmlformats.org/officeDocument/2006/relationships/image" Target="../media/image130.png"/><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image" Target="../media/image125.png"/></Relationships>
</file>

<file path=ppt/slides/_rels/slide8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tags" Target="../tags/tag100.xml"/><Relationship Id="rId7" Type="http://schemas.openxmlformats.org/officeDocument/2006/relationships/notesSlide" Target="../notesSlides/notesSlide61.xml"/><Relationship Id="rId12" Type="http://schemas.openxmlformats.org/officeDocument/2006/relationships/image" Target="../media/image133.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slideLayout" Target="../slideLayouts/slideLayout19.xml"/><Relationship Id="rId11" Type="http://schemas.openxmlformats.org/officeDocument/2006/relationships/image" Target="../media/image132.png"/><Relationship Id="rId5" Type="http://schemas.openxmlformats.org/officeDocument/2006/relationships/tags" Target="../tags/tag102.xml"/><Relationship Id="rId10" Type="http://schemas.openxmlformats.org/officeDocument/2006/relationships/image" Target="../media/image130.png"/><Relationship Id="rId4" Type="http://schemas.openxmlformats.org/officeDocument/2006/relationships/tags" Target="../tags/tag101.xml"/><Relationship Id="rId9" Type="http://schemas.openxmlformats.org/officeDocument/2006/relationships/image" Target="../media/image126.png"/></Relationships>
</file>

<file path=ppt/slides/_rels/slide85.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image" Target="../media/image136.wmf"/><Relationship Id="rId18" Type="http://schemas.openxmlformats.org/officeDocument/2006/relationships/image" Target="../media/image140.png"/><Relationship Id="rId3" Type="http://schemas.openxmlformats.org/officeDocument/2006/relationships/tags" Target="../tags/tag105.xml"/><Relationship Id="rId21" Type="http://schemas.openxmlformats.org/officeDocument/2006/relationships/image" Target="../media/image130.png"/><Relationship Id="rId7" Type="http://schemas.openxmlformats.org/officeDocument/2006/relationships/tags" Target="../tags/tag109.xml"/><Relationship Id="rId12" Type="http://schemas.openxmlformats.org/officeDocument/2006/relationships/image" Target="../media/image135.emf"/><Relationship Id="rId17" Type="http://schemas.openxmlformats.org/officeDocument/2006/relationships/image" Target="../media/image127.png"/><Relationship Id="rId2" Type="http://schemas.openxmlformats.org/officeDocument/2006/relationships/tags" Target="../tags/tag104.xml"/><Relationship Id="rId16" Type="http://schemas.openxmlformats.org/officeDocument/2006/relationships/image" Target="../media/image139.png"/><Relationship Id="rId20" Type="http://schemas.openxmlformats.org/officeDocument/2006/relationships/image" Target="../media/image142.png"/><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image" Target="../media/image134.wmf"/><Relationship Id="rId5" Type="http://schemas.openxmlformats.org/officeDocument/2006/relationships/tags" Target="../tags/tag107.xml"/><Relationship Id="rId15" Type="http://schemas.openxmlformats.org/officeDocument/2006/relationships/image" Target="../media/image138.png"/><Relationship Id="rId10" Type="http://schemas.openxmlformats.org/officeDocument/2006/relationships/notesSlide" Target="../notesSlides/notesSlide62.xml"/><Relationship Id="rId19" Type="http://schemas.openxmlformats.org/officeDocument/2006/relationships/image" Target="../media/image141.png"/><Relationship Id="rId4" Type="http://schemas.openxmlformats.org/officeDocument/2006/relationships/tags" Target="../tags/tag106.xml"/><Relationship Id="rId9" Type="http://schemas.openxmlformats.org/officeDocument/2006/relationships/slideLayout" Target="../slideLayouts/slideLayout19.xml"/><Relationship Id="rId14" Type="http://schemas.openxmlformats.org/officeDocument/2006/relationships/image" Target="../media/image137.png"/></Relationships>
</file>

<file path=ppt/slides/_rels/slide86.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slideLayout" Target="../slideLayouts/slideLayout16.xml"/><Relationship Id="rId1" Type="http://schemas.openxmlformats.org/officeDocument/2006/relationships/tags" Target="../tags/tag111.xml"/><Relationship Id="rId6" Type="http://schemas.openxmlformats.org/officeDocument/2006/relationships/image" Target="../media/image143.png"/><Relationship Id="rId5" Type="http://schemas.openxmlformats.org/officeDocument/2006/relationships/image" Target="../media/image86.jpeg"/><Relationship Id="rId4" Type="http://schemas.openxmlformats.org/officeDocument/2006/relationships/image" Target="../media/image100.wmf"/></Relationships>
</file>

<file path=ppt/slides/_rels/slide87.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tags" Target="../tags/tag114.xml"/><Relationship Id="rId7" Type="http://schemas.openxmlformats.org/officeDocument/2006/relationships/image" Target="../media/image144.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notesSlide" Target="../notesSlides/notesSlide63.xml"/><Relationship Id="rId5" Type="http://schemas.openxmlformats.org/officeDocument/2006/relationships/slideLayout" Target="../slideLayouts/slideLayout16.xml"/><Relationship Id="rId10" Type="http://schemas.openxmlformats.org/officeDocument/2006/relationships/image" Target="../media/image147.png"/><Relationship Id="rId4" Type="http://schemas.openxmlformats.org/officeDocument/2006/relationships/tags" Target="../tags/tag115.xml"/><Relationship Id="rId9" Type="http://schemas.openxmlformats.org/officeDocument/2006/relationships/image" Target="../media/image14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slide" Target="slide42.xml"/><Relationship Id="rId18" Type="http://schemas.openxmlformats.org/officeDocument/2006/relationships/image" Target="../media/image149.wmf"/><Relationship Id="rId3" Type="http://schemas.openxmlformats.org/officeDocument/2006/relationships/slide" Target="slide21.xml"/><Relationship Id="rId21" Type="http://schemas.openxmlformats.org/officeDocument/2006/relationships/slide" Target="slide63.xml"/><Relationship Id="rId7" Type="http://schemas.openxmlformats.org/officeDocument/2006/relationships/slide" Target="slide38.xml"/><Relationship Id="rId12" Type="http://schemas.openxmlformats.org/officeDocument/2006/relationships/image" Target="../media/image6.wmf"/><Relationship Id="rId17" Type="http://schemas.openxmlformats.org/officeDocument/2006/relationships/slide" Target="slide101.xml"/><Relationship Id="rId2" Type="http://schemas.openxmlformats.org/officeDocument/2006/relationships/notesSlide" Target="../notesSlides/notesSlide65.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4.emf"/><Relationship Id="rId11" Type="http://schemas.openxmlformats.org/officeDocument/2006/relationships/slide" Target="slide37.xml"/><Relationship Id="rId24" Type="http://schemas.openxmlformats.org/officeDocument/2006/relationships/image" Target="../media/image150.emf"/><Relationship Id="rId5" Type="http://schemas.openxmlformats.org/officeDocument/2006/relationships/slide" Target="slide40.xml"/><Relationship Id="rId15" Type="http://schemas.openxmlformats.org/officeDocument/2006/relationships/slide" Target="slide51.xml"/><Relationship Id="rId23" Type="http://schemas.openxmlformats.org/officeDocument/2006/relationships/slide" Target="slide104.xml"/><Relationship Id="rId10" Type="http://schemas.openxmlformats.org/officeDocument/2006/relationships/image" Target="../media/image5.wmf"/><Relationship Id="rId19" Type="http://schemas.openxmlformats.org/officeDocument/2006/relationships/slide" Target="slide58.xml"/><Relationship Id="rId4" Type="http://schemas.openxmlformats.org/officeDocument/2006/relationships/image" Target="../media/image3.jpeg"/><Relationship Id="rId9" Type="http://schemas.openxmlformats.org/officeDocument/2006/relationships/slide" Target="slide41.xml"/><Relationship Id="rId14" Type="http://schemas.openxmlformats.org/officeDocument/2006/relationships/image" Target="../media/image7.wmf"/><Relationship Id="rId22" Type="http://schemas.openxmlformats.org/officeDocument/2006/relationships/image" Target="../media/image1.wmf"/></Relationships>
</file>

<file path=ppt/slides/_rels/slide9.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8.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notesSlide" Target="../notesSlides/notesSlide66.xml"/><Relationship Id="rId13" Type="http://schemas.openxmlformats.org/officeDocument/2006/relationships/oleObject" Target="../embeddings/oleObject10.bin"/><Relationship Id="rId18" Type="http://schemas.openxmlformats.org/officeDocument/2006/relationships/image" Target="../media/image154.emf"/><Relationship Id="rId3" Type="http://schemas.openxmlformats.org/officeDocument/2006/relationships/tags" Target="../tags/tag117.xml"/><Relationship Id="rId21" Type="http://schemas.openxmlformats.org/officeDocument/2006/relationships/image" Target="../media/image158.png"/><Relationship Id="rId7" Type="http://schemas.openxmlformats.org/officeDocument/2006/relationships/slideLayout" Target="../slideLayouts/slideLayout19.xml"/><Relationship Id="rId12" Type="http://schemas.openxmlformats.org/officeDocument/2006/relationships/image" Target="../media/image151.emf"/><Relationship Id="rId17" Type="http://schemas.openxmlformats.org/officeDocument/2006/relationships/oleObject" Target="../embeddings/oleObject12.bin"/><Relationship Id="rId2" Type="http://schemas.openxmlformats.org/officeDocument/2006/relationships/tags" Target="../tags/tag116.xml"/><Relationship Id="rId16" Type="http://schemas.openxmlformats.org/officeDocument/2006/relationships/image" Target="../media/image153.emf"/><Relationship Id="rId20" Type="http://schemas.openxmlformats.org/officeDocument/2006/relationships/image" Target="../media/image157.png"/><Relationship Id="rId1" Type="http://schemas.openxmlformats.org/officeDocument/2006/relationships/vmlDrawing" Target="../drawings/vmlDrawing7.vml"/><Relationship Id="rId6" Type="http://schemas.openxmlformats.org/officeDocument/2006/relationships/tags" Target="../tags/tag120.xml"/><Relationship Id="rId11" Type="http://schemas.openxmlformats.org/officeDocument/2006/relationships/oleObject" Target="../embeddings/oleObject9.bin"/><Relationship Id="rId5" Type="http://schemas.openxmlformats.org/officeDocument/2006/relationships/tags" Target="../tags/tag119.xml"/><Relationship Id="rId15" Type="http://schemas.openxmlformats.org/officeDocument/2006/relationships/oleObject" Target="../embeddings/oleObject11.bin"/><Relationship Id="rId10" Type="http://schemas.openxmlformats.org/officeDocument/2006/relationships/image" Target="../media/image156.png"/><Relationship Id="rId19" Type="http://schemas.openxmlformats.org/officeDocument/2006/relationships/image" Target="../media/image35.png"/><Relationship Id="rId4" Type="http://schemas.openxmlformats.org/officeDocument/2006/relationships/tags" Target="../tags/tag118.xml"/><Relationship Id="rId9" Type="http://schemas.openxmlformats.org/officeDocument/2006/relationships/image" Target="../media/image155.png"/><Relationship Id="rId14" Type="http://schemas.openxmlformats.org/officeDocument/2006/relationships/image" Target="../media/image152.emf"/></Relationships>
</file>

<file path=ppt/slides/_rels/slide9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23.xml"/><Relationship Id="rId7" Type="http://schemas.openxmlformats.org/officeDocument/2006/relationships/image" Target="../media/image80.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160.wmf"/><Relationship Id="rId11" Type="http://schemas.openxmlformats.org/officeDocument/2006/relationships/image" Target="../media/image162.png"/><Relationship Id="rId5" Type="http://schemas.openxmlformats.org/officeDocument/2006/relationships/slideLayout" Target="../slideLayouts/slideLayout19.xml"/><Relationship Id="rId10" Type="http://schemas.openxmlformats.org/officeDocument/2006/relationships/image" Target="../media/image161.png"/><Relationship Id="rId4" Type="http://schemas.openxmlformats.org/officeDocument/2006/relationships/tags" Target="../tags/tag124.xml"/><Relationship Id="rId9" Type="http://schemas.openxmlformats.org/officeDocument/2006/relationships/image" Target="../media/image158.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66.png"/><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image" Target="../media/image165.png"/><Relationship Id="rId2" Type="http://schemas.openxmlformats.org/officeDocument/2006/relationships/tags" Target="../tags/tag125.xml"/><Relationship Id="rId16" Type="http://schemas.openxmlformats.org/officeDocument/2006/relationships/image" Target="../media/image169.png"/><Relationship Id="rId1" Type="http://schemas.openxmlformats.org/officeDocument/2006/relationships/vmlDrawing" Target="../drawings/vmlDrawing8.vml"/><Relationship Id="rId6" Type="http://schemas.openxmlformats.org/officeDocument/2006/relationships/tags" Target="../tags/tag129.xml"/><Relationship Id="rId11" Type="http://schemas.openxmlformats.org/officeDocument/2006/relationships/image" Target="../media/image164.png"/><Relationship Id="rId5" Type="http://schemas.openxmlformats.org/officeDocument/2006/relationships/tags" Target="../tags/tag128.xml"/><Relationship Id="rId15" Type="http://schemas.openxmlformats.org/officeDocument/2006/relationships/image" Target="../media/image168.png"/><Relationship Id="rId10" Type="http://schemas.openxmlformats.org/officeDocument/2006/relationships/image" Target="../media/image163.wmf"/><Relationship Id="rId4" Type="http://schemas.openxmlformats.org/officeDocument/2006/relationships/tags" Target="../tags/tag127.xml"/><Relationship Id="rId9" Type="http://schemas.openxmlformats.org/officeDocument/2006/relationships/oleObject" Target="../embeddings/oleObject13.bin"/><Relationship Id="rId14" Type="http://schemas.openxmlformats.org/officeDocument/2006/relationships/image" Target="../media/image167.png"/></Relationships>
</file>

<file path=ppt/slides/_rels/slide95.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3" Type="http://schemas.openxmlformats.org/officeDocument/2006/relationships/tags" Target="../tags/tag133.xml"/><Relationship Id="rId7" Type="http://schemas.openxmlformats.org/officeDocument/2006/relationships/notesSlide" Target="../notesSlides/notesSlide69.xml"/><Relationship Id="rId12" Type="http://schemas.openxmlformats.org/officeDocument/2006/relationships/image" Target="../media/image174.png"/><Relationship Id="rId2" Type="http://schemas.openxmlformats.org/officeDocument/2006/relationships/tags" Target="../tags/tag132.xml"/><Relationship Id="rId16" Type="http://schemas.openxmlformats.org/officeDocument/2006/relationships/image" Target="../media/image178.png"/><Relationship Id="rId1" Type="http://schemas.openxmlformats.org/officeDocument/2006/relationships/tags" Target="../tags/tag131.xml"/><Relationship Id="rId6" Type="http://schemas.openxmlformats.org/officeDocument/2006/relationships/slideLayout" Target="../slideLayouts/slideLayout16.xml"/><Relationship Id="rId11" Type="http://schemas.openxmlformats.org/officeDocument/2006/relationships/image" Target="../media/image173.jpeg"/><Relationship Id="rId5" Type="http://schemas.openxmlformats.org/officeDocument/2006/relationships/tags" Target="../tags/tag135.xml"/><Relationship Id="rId15" Type="http://schemas.openxmlformats.org/officeDocument/2006/relationships/image" Target="../media/image177.png"/><Relationship Id="rId10" Type="http://schemas.openxmlformats.org/officeDocument/2006/relationships/image" Target="../media/image172.jpeg"/><Relationship Id="rId4" Type="http://schemas.openxmlformats.org/officeDocument/2006/relationships/tags" Target="../tags/tag134.xml"/><Relationship Id="rId9" Type="http://schemas.openxmlformats.org/officeDocument/2006/relationships/image" Target="../media/image171.png"/><Relationship Id="rId14" Type="http://schemas.openxmlformats.org/officeDocument/2006/relationships/image" Target="../media/image176.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9.xml"/><Relationship Id="rId1" Type="http://schemas.openxmlformats.org/officeDocument/2006/relationships/tags" Target="../tags/tag136.xml"/><Relationship Id="rId4" Type="http://schemas.openxmlformats.org/officeDocument/2006/relationships/image" Target="../media/image179.png"/></Relationships>
</file>

<file path=ppt/slides/_rels/slide97.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tags" Target="../tags/tag139.xml"/><Relationship Id="rId7" Type="http://schemas.openxmlformats.org/officeDocument/2006/relationships/image" Target="../media/image181.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180.png"/><Relationship Id="rId5" Type="http://schemas.openxmlformats.org/officeDocument/2006/relationships/slideLayout" Target="../slideLayouts/slideLayout19.xml"/><Relationship Id="rId4" Type="http://schemas.openxmlformats.org/officeDocument/2006/relationships/tags" Target="../tags/tag140.xml"/><Relationship Id="rId9" Type="http://schemas.openxmlformats.org/officeDocument/2006/relationships/image" Target="../media/image183.png"/></Relationships>
</file>

<file path=ppt/slides/_rels/slide98.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tags" Target="../tags/tag143.xml"/><Relationship Id="rId7" Type="http://schemas.openxmlformats.org/officeDocument/2006/relationships/image" Target="../media/image185.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image" Target="../media/image180.png"/><Relationship Id="rId5" Type="http://schemas.openxmlformats.org/officeDocument/2006/relationships/image" Target="../media/image184.emf"/><Relationship Id="rId4"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208"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209"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75"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603066" y="3596995"/>
            <a:ext cx="2530743" cy="797257"/>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601112" y="5040369"/>
            <a:ext cx="2530743"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8" name="Rectangle 24">
            <a:extLst>
              <a:ext uri="{FF2B5EF4-FFF2-40B4-BE49-F238E27FC236}">
                <a16:creationId xmlns:a16="http://schemas.microsoft.com/office/drawing/2014/main" id="{4B0DF2ED-9AF1-47E9-A269-033CFEEC05A3}"/>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1" name="Line 26">
            <a:extLst>
              <a:ext uri="{FF2B5EF4-FFF2-40B4-BE49-F238E27FC236}">
                <a16:creationId xmlns:a16="http://schemas.microsoft.com/office/drawing/2014/main" id="{94C99EE1-8BE6-4D30-B585-B795C60EF1CA}"/>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sp>
        <p:nvSpPr>
          <p:cNvPr id="58" name="Text Box 49">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47814"/>
            <a:ext cx="6222739" cy="704326"/>
            <a:chOff x="1538844" y="4851200"/>
            <a:chExt cx="6121942" cy="653938"/>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51200"/>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baseline="30000" dirty="0"/>
              <a:t>’</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baseline="30000" dirty="0"/>
              <a:t>’</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6253432"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AE2DFA2-D33C-454A-8B3B-52CA727A4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892" y="1719208"/>
            <a:ext cx="5976894" cy="4296606"/>
          </a:xfrm>
          <a:prstGeom prst="rect">
            <a:avLst/>
          </a:prstGeom>
        </p:spPr>
      </p:pic>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73871" y="3717053"/>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930771" y="3690372"/>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01CF2E9-B9B3-4E97-8DA6-9A75A93AB05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2" name="TextBox 21">
            <a:extLst>
              <a:ext uri="{FF2B5EF4-FFF2-40B4-BE49-F238E27FC236}">
                <a16:creationId xmlns:a16="http://schemas.microsoft.com/office/drawing/2014/main" id="{FEE65D1B-7409-40A7-A734-A2A7602FCC6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B5EE6C2-9241-4BB9-A9F4-99FE96C75B0B}"/>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49" name="TextBox 48">
            <a:extLst>
              <a:ext uri="{FF2B5EF4-FFF2-40B4-BE49-F238E27FC236}">
                <a16:creationId xmlns:a16="http://schemas.microsoft.com/office/drawing/2014/main" id="{2CB7D48D-D912-4FD3-A70B-5CDB7A0F306D}"/>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79" name="TextBox 78">
            <a:extLst>
              <a:ext uri="{FF2B5EF4-FFF2-40B4-BE49-F238E27FC236}">
                <a16:creationId xmlns:a16="http://schemas.microsoft.com/office/drawing/2014/main" id="{1988ABB6-F394-40C0-BC28-E2FCDA8F819A}"/>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Derived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416"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417"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dirty="0"/>
              <a:t>A related tangent…</a:t>
            </a:r>
            <a:br>
              <a:rPr lang="en-US" dirty="0"/>
            </a:br>
            <a:r>
              <a:rPr lang="en-US" dirty="0"/>
              <a:t>Design a drain system for a tank</a:t>
            </a:r>
          </a:p>
        </p:txBody>
      </p:sp>
      <p:sp>
        <p:nvSpPr>
          <p:cNvPr id="11" name="TextBox 10"/>
          <p:cNvSpPr txBox="1"/>
          <p:nvPr/>
        </p:nvSpPr>
        <p:spPr>
          <a:xfrm>
            <a:off x="4120737" y="4257964"/>
            <a:ext cx="3828292" cy="523220"/>
          </a:xfrm>
          <a:prstGeom prst="rect">
            <a:avLst/>
          </a:prstGeom>
          <a:noFill/>
        </p:spPr>
        <p:txBody>
          <a:bodyPr wrap="none" rtlCol="0">
            <a:spAutoFit/>
          </a:bodyPr>
          <a:lstStyle/>
          <a:p>
            <a:r>
              <a:rPr lang="en-US" dirty="0"/>
              <a:t>Substitute valve diameter</a:t>
            </a:r>
          </a:p>
        </p:txBody>
      </p:sp>
      <p:sp>
        <p:nvSpPr>
          <p:cNvPr id="17" name="TextBox 16"/>
          <p:cNvSpPr txBox="1"/>
          <p:nvPr/>
        </p:nvSpPr>
        <p:spPr>
          <a:xfrm>
            <a:off x="270933" y="6334780"/>
            <a:ext cx="7516801" cy="523220"/>
          </a:xfrm>
          <a:prstGeom prst="rect">
            <a:avLst/>
          </a:prstGeom>
          <a:noFill/>
        </p:spPr>
        <p:txBody>
          <a:bodyPr wrap="none" rtlCol="0">
            <a:spAutoFit/>
          </a:bodyPr>
          <a:lstStyle/>
          <a:p>
            <a:r>
              <a:rPr lang="en-US" dirty="0"/>
              <a:t>Here </a:t>
            </a:r>
            <a:r>
              <a:rPr lang="en-US" dirty="0" err="1"/>
              <a:t>K</a:t>
            </a:r>
            <a:r>
              <a:rPr lang="en-US" baseline="-25000" dirty="0" err="1"/>
              <a:t>e</a:t>
            </a:r>
            <a:r>
              <a:rPr lang="en-US" dirty="0"/>
              <a:t> is the total minor loss for the drain system</a:t>
            </a:r>
          </a:p>
        </p:txBody>
      </p:sp>
      <p:pic>
        <p:nvPicPr>
          <p:cNvPr id="342029" name="Picture 13" descr="C:\Users\mw24\Pictures\Atima 5 sed wire front.png"/>
          <p:cNvPicPr>
            <a:picLocks noChangeAspect="1" noChangeArrowheads="1"/>
          </p:cNvPicPr>
          <p:nvPr/>
        </p:nvPicPr>
        <p:blipFill>
          <a:blip r:embed="rId8" cstate="print"/>
          <a:srcRect/>
          <a:stretch>
            <a:fillRect/>
          </a:stretch>
        </p:blipFill>
        <p:spPr bwMode="auto">
          <a:xfrm>
            <a:off x="5844845" y="4831688"/>
            <a:ext cx="3299155" cy="1524561"/>
          </a:xfrm>
          <a:prstGeom prst="rect">
            <a:avLst/>
          </a:prstGeom>
          <a:noFill/>
        </p:spPr>
      </p:pic>
      <p:grpSp>
        <p:nvGrpSpPr>
          <p:cNvPr id="16" name="Group 15"/>
          <p:cNvGrpSpPr/>
          <p:nvPr/>
        </p:nvGrpSpPr>
        <p:grpSpPr>
          <a:xfrm>
            <a:off x="415234" y="2671638"/>
            <a:ext cx="952598" cy="1137038"/>
            <a:chOff x="818984" y="2671638"/>
            <a:chExt cx="952598" cy="1137038"/>
          </a:xfrm>
        </p:grpSpPr>
        <p:cxnSp>
          <p:nvCxnSpPr>
            <p:cNvPr id="14" name="Straight Arrow Connector 13"/>
            <p:cNvCxnSpPr/>
            <p:nvPr/>
          </p:nvCxnSpPr>
          <p:spPr bwMode="auto">
            <a:xfrm rot="5400000" flipH="1" flipV="1">
              <a:off x="727544" y="3041375"/>
              <a:ext cx="858741" cy="675861"/>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15" name="TextBox 14"/>
            <p:cNvSpPr txBox="1"/>
            <p:nvPr/>
          </p:nvSpPr>
          <p:spPr>
            <a:xfrm>
              <a:off x="1407380" y="2671638"/>
              <a:ext cx="364202" cy="523220"/>
            </a:xfrm>
            <a:prstGeom prst="rect">
              <a:avLst/>
            </a:prstGeom>
            <a:noFill/>
          </p:spPr>
          <p:txBody>
            <a:bodyPr wrap="none" rtlCol="0">
              <a:spAutoFit/>
            </a:bodyPr>
            <a:lstStyle/>
            <a:p>
              <a:r>
                <a:rPr lang="en-US" dirty="0">
                  <a:solidFill>
                    <a:schemeClr val="accent4"/>
                  </a:solidFill>
                </a:rPr>
                <a:t>0</a:t>
              </a:r>
            </a:p>
          </p:txBody>
        </p:sp>
      </p:grpSp>
      <p:sp>
        <p:nvSpPr>
          <p:cNvPr id="6" name="TextBox 5"/>
          <p:cNvSpPr txBox="1"/>
          <p:nvPr/>
        </p:nvSpPr>
        <p:spPr>
          <a:xfrm>
            <a:off x="5486400" y="1717531"/>
            <a:ext cx="3396343" cy="954107"/>
          </a:xfrm>
          <a:prstGeom prst="rect">
            <a:avLst/>
          </a:prstGeom>
          <a:noFill/>
        </p:spPr>
        <p:txBody>
          <a:bodyPr wrap="square" rtlCol="0">
            <a:spAutoFit/>
          </a:bodyPr>
          <a:lstStyle/>
          <a:p>
            <a:r>
              <a:rPr lang="en-US" dirty="0"/>
              <a:t>Integrated results giving h as f(t)</a:t>
            </a:r>
          </a:p>
        </p:txBody>
      </p:sp>
      <p:pic>
        <p:nvPicPr>
          <p:cNvPr id="18" name="Picture 2" descr="Sage or Guide">
            <a:hlinkClick r:id="rId9" action="ppaction://hlinkpres?slideindex=12&amp;slidetitle=TankDrainTime"/>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55810" y="3194858"/>
            <a:ext cx="4057521" cy="523220"/>
          </a:xfrm>
          <a:prstGeom prst="rect">
            <a:avLst/>
          </a:prstGeom>
          <a:noFill/>
        </p:spPr>
        <p:txBody>
          <a:bodyPr wrap="none" rtlCol="0">
            <a:spAutoFit/>
          </a:bodyPr>
          <a:lstStyle/>
          <a:p>
            <a:r>
              <a:rPr lang="en-US" dirty="0"/>
              <a:t>Empty the tank completely</a:t>
            </a:r>
          </a:p>
        </p:txBody>
      </p:sp>
      <p:pic>
        <p:nvPicPr>
          <p:cNvPr id="4" name="Picture 3">
            <a:extLst>
              <a:ext uri="{FF2B5EF4-FFF2-40B4-BE49-F238E27FC236}">
                <a16:creationId xmlns:a16="http://schemas.microsoft.com/office/drawing/2014/main" id="{41251A71-D60C-4BF9-AC6E-720B81E04E2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41579" y="1790936"/>
            <a:ext cx="3997670" cy="799935"/>
          </a:xfrm>
          <a:prstGeom prst="rect">
            <a:avLst/>
          </a:prstGeom>
        </p:spPr>
      </p:pic>
      <p:pic>
        <p:nvPicPr>
          <p:cNvPr id="8" name="Picture 7">
            <a:extLst>
              <a:ext uri="{FF2B5EF4-FFF2-40B4-BE49-F238E27FC236}">
                <a16:creationId xmlns:a16="http://schemas.microsoft.com/office/drawing/2014/main" id="{1A32CA06-FC1A-4CA9-A439-1C1B5D6F343F}"/>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9243" y="2985660"/>
            <a:ext cx="4773547" cy="799935"/>
          </a:xfrm>
          <a:prstGeom prst="rect">
            <a:avLst/>
          </a:prstGeom>
        </p:spPr>
      </p:pic>
      <p:pic>
        <p:nvPicPr>
          <p:cNvPr id="10" name="Picture 9">
            <a:extLst>
              <a:ext uri="{FF2B5EF4-FFF2-40B4-BE49-F238E27FC236}">
                <a16:creationId xmlns:a16="http://schemas.microsoft.com/office/drawing/2014/main" id="{42167729-814C-4045-A1A7-32CAC253198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60987" y="4088844"/>
            <a:ext cx="2700694" cy="742843"/>
          </a:xfrm>
          <a:prstGeom prst="rect">
            <a:avLst/>
          </a:prstGeom>
        </p:spPr>
      </p:pic>
      <p:pic>
        <p:nvPicPr>
          <p:cNvPr id="13" name="Picture 12">
            <a:extLst>
              <a:ext uri="{FF2B5EF4-FFF2-40B4-BE49-F238E27FC236}">
                <a16:creationId xmlns:a16="http://schemas.microsoft.com/office/drawing/2014/main" id="{9948CEBB-CBDC-4C35-84CA-B0888DCCAE6D}"/>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0932" y="5196644"/>
            <a:ext cx="5219707" cy="799935"/>
          </a:xfrm>
          <a:prstGeom prst="rect">
            <a:avLst/>
          </a:prstGeom>
        </p:spPr>
      </p:pic>
      <p:pic>
        <p:nvPicPr>
          <p:cNvPr id="24" name="Picture 23">
            <a:extLst>
              <a:ext uri="{FF2B5EF4-FFF2-40B4-BE49-F238E27FC236}">
                <a16:creationId xmlns:a16="http://schemas.microsoft.com/office/drawing/2014/main" id="{D1F9F342-5237-44D1-ABA4-1D3608901B4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9293824" y="2761549"/>
            <a:ext cx="2854095" cy="760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6" name="TextBox 35">
            <a:extLst>
              <a:ext uri="{FF2B5EF4-FFF2-40B4-BE49-F238E27FC236}">
                <a16:creationId xmlns:a16="http://schemas.microsoft.com/office/drawing/2014/main" id="{6605696A-DFBF-49E8-8639-924A327CB17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13"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a:t>Adjust the flow by changing the rocks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148487" name="Rectangle 7"/>
          <p:cNvSpPr>
            <a:spLocks noChangeArrowheads="1"/>
          </p:cNvSpPr>
          <p:nvPr/>
        </p:nvSpPr>
        <p:spPr bwMode="auto">
          <a:xfrm>
            <a:off x="206375" y="2522538"/>
            <a:ext cx="3175000" cy="2917825"/>
          </a:xfrm>
          <a:prstGeom prst="rect">
            <a:avLst/>
          </a:prstGeom>
          <a:noFill/>
          <a:ln w="9525">
            <a:noFill/>
            <a:miter lim="800000"/>
            <a:headEnd/>
            <a:tailEnd/>
          </a:ln>
          <a:effectLst/>
        </p:spPr>
        <p:txBody>
          <a:bodyPr lIns="92075" tIns="46038" rIns="92075" bIns="46038"/>
          <a:lstStyle/>
          <a:p>
            <a:pPr marL="342900" indent="-342900">
              <a:spcBef>
                <a:spcPct val="20000"/>
              </a:spcBef>
              <a:buClr>
                <a:schemeClr val="accent1"/>
              </a:buClr>
              <a:buFont typeface="Wingdings" pitchFamily="2" charset="2"/>
              <a:buChar char="Ø"/>
            </a:pPr>
            <a:r>
              <a:rPr lang="en-US" sz="3200"/>
              <a:t>Need to make adjustments (INSIDE) the chemical tank</a:t>
            </a:r>
          </a:p>
          <a:p>
            <a:pPr marL="342900" indent="-342900">
              <a:spcBef>
                <a:spcPct val="20000"/>
              </a:spcBef>
              <a:buClr>
                <a:schemeClr val="accent1"/>
              </a:buClr>
              <a:buFont typeface="Wingdings" pitchFamily="2" charset="2"/>
              <a:buChar char="Ø"/>
            </a:pPr>
            <a:r>
              <a:rPr lang="en-US" sz="3200"/>
              <a:t>Rocks are submerged in the chemical</a:t>
            </a:r>
          </a:p>
          <a:p>
            <a:pPr marL="342900" indent="-342900">
              <a:spcBef>
                <a:spcPct val="20000"/>
              </a:spcBef>
              <a:buClr>
                <a:schemeClr val="accent1"/>
              </a:buClr>
              <a:buFont typeface="Wingdings" pitchFamily="2" charset="2"/>
              <a:buChar char="Ø"/>
            </a:pPr>
            <a:r>
              <a:rPr lang="en-US" sz="3200"/>
              <a:t>Safety issues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3" name="Picture 2">
            <a:extLst>
              <a:ext uri="{FF2B5EF4-FFF2-40B4-BE49-F238E27FC236}">
                <a16:creationId xmlns:a16="http://schemas.microsoft.com/office/drawing/2014/main" id="{F95C721B-B47E-4B62-B1FD-E206ECA8DCC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5" name="Picture 4">
            <a:extLst>
              <a:ext uri="{FF2B5EF4-FFF2-40B4-BE49-F238E27FC236}">
                <a16:creationId xmlns:a16="http://schemas.microsoft.com/office/drawing/2014/main" id="{44044EB5-E993-4E0C-8AA5-8D3CBADE23F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graphicFrame>
        <p:nvGraphicFramePr>
          <p:cNvPr id="31801" name="Object 57"/>
          <p:cNvGraphicFramePr>
            <a:graphicFrameLocks noChangeAspect="1"/>
          </p:cNvGraphicFramePr>
          <p:nvPr/>
        </p:nvGraphicFramePr>
        <p:xfrm>
          <a:off x="1801813" y="3932238"/>
          <a:ext cx="342900" cy="341312"/>
        </p:xfrm>
        <a:graphic>
          <a:graphicData uri="http://schemas.openxmlformats.org/presentationml/2006/ole">
            <mc:AlternateContent xmlns:mc="http://schemas.openxmlformats.org/markup-compatibility/2006">
              <mc:Choice xmlns:v="urn:schemas-microsoft-com:vml" Requires="v">
                <p:oleObj spid="_x0000_s32103" name="Equation" r:id="rId6" imgW="291960" imgH="380880" progId="Equation.DSMT4">
                  <p:embed/>
                </p:oleObj>
              </mc:Choice>
              <mc:Fallback>
                <p:oleObj name="Equation" r:id="rId6" imgW="291960" imgH="380880" progId="Equation.DSMT4">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813" y="3932238"/>
                        <a:ext cx="342900" cy="3413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318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a:t>Float adjusts opening to maintain relatively constant water level in lower tank (independent of upper tank level)</a:t>
            </a:r>
          </a:p>
          <a:p>
            <a:r>
              <a:rPr lang="en-US"/>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1" name="Text Box 49"/>
          <p:cNvSpPr txBox="1">
            <a:spLocks noChangeArrowheads="1"/>
          </p:cNvSpPr>
          <p:nvPr/>
        </p:nvSpPr>
        <p:spPr bwMode="auto">
          <a:xfrm>
            <a:off x="376238" y="3330575"/>
            <a:ext cx="990600" cy="519113"/>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grpSp>
        <p:nvGrpSpPr>
          <p:cNvPr id="33846" name="Group 54"/>
          <p:cNvGrpSpPr>
            <a:grpSpLocks/>
          </p:cNvGrpSpPr>
          <p:nvPr/>
        </p:nvGrpSpPr>
        <p:grpSpPr bwMode="auto">
          <a:xfrm>
            <a:off x="1779588" y="5800725"/>
            <a:ext cx="1284287" cy="519113"/>
            <a:chOff x="1121" y="3654"/>
            <a:chExt cx="809" cy="327"/>
          </a:xfrm>
        </p:grpSpPr>
        <p:sp>
          <p:nvSpPr>
            <p:cNvPr id="33842" name="Line 50"/>
            <p:cNvSpPr>
              <a:spLocks noChangeShapeType="1"/>
            </p:cNvSpPr>
            <p:nvPr/>
          </p:nvSpPr>
          <p:spPr bwMode="auto">
            <a:xfrm>
              <a:off x="1121" y="3884"/>
              <a:ext cx="809"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0" name="Text Box 48"/>
            <p:cNvSpPr txBox="1">
              <a:spLocks noChangeArrowheads="1"/>
            </p:cNvSpPr>
            <p:nvPr/>
          </p:nvSpPr>
          <p:spPr bwMode="auto">
            <a:xfrm>
              <a:off x="1304" y="3654"/>
              <a:ext cx="506"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d</a:t>
              </a:r>
              <a:r>
                <a:rPr lang="en-US" baseline="-25000" dirty="0" err="1"/>
                <a:t>float</a:t>
              </a:r>
              <a:endParaRPr lang="en-US" dirty="0"/>
            </a:p>
          </p:txBody>
        </p:sp>
      </p:grpSp>
      <p:grpSp>
        <p:nvGrpSpPr>
          <p:cNvPr id="33845" name="Group 53"/>
          <p:cNvGrpSpPr>
            <a:grpSpLocks/>
          </p:cNvGrpSpPr>
          <p:nvPr/>
        </p:nvGrpSpPr>
        <p:grpSpPr bwMode="auto">
          <a:xfrm>
            <a:off x="3181350" y="3760788"/>
            <a:ext cx="1419225" cy="642937"/>
            <a:chOff x="2004" y="3193"/>
            <a:chExt cx="894" cy="405"/>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839" name="Text Box 47"/>
            <p:cNvSpPr txBox="1">
              <a:spLocks noChangeArrowheads="1"/>
            </p:cNvSpPr>
            <p:nvPr/>
          </p:nvSpPr>
          <p:spPr bwMode="auto">
            <a:xfrm>
              <a:off x="2004" y="3193"/>
              <a:ext cx="894" cy="327"/>
            </a:xfrm>
            <a:prstGeom prst="rect">
              <a:avLst/>
            </a:prstGeom>
            <a:noFill/>
            <a:ln w="12700">
              <a:noFill/>
              <a:miter lim="800000"/>
              <a:headEnd type="none" w="lg" len="med"/>
              <a:tailEnd type="none" w="lg" len="med"/>
            </a:ln>
            <a:effectLst/>
          </p:spPr>
          <p:txBody>
            <a:bodyPr wrap="none">
              <a:spAutoFit/>
            </a:bodyPr>
            <a:lstStyle/>
            <a:p>
              <a:r>
                <a:rPr lang="en-US" dirty="0" err="1"/>
                <a:t>h</a:t>
              </a:r>
              <a:r>
                <a:rPr lang="en-US" baseline="-25000" dirty="0" err="1"/>
                <a:t>submerged</a:t>
              </a:r>
              <a:endParaRPr lang="en-US" dirty="0"/>
            </a:p>
          </p:txBody>
        </p:sp>
      </p:grpSp>
      <p:grpSp>
        <p:nvGrpSpPr>
          <p:cNvPr id="33848" name="Group 56"/>
          <p:cNvGrpSpPr>
            <a:grpSpLocks/>
          </p:cNvGrpSpPr>
          <p:nvPr/>
        </p:nvGrpSpPr>
        <p:grpSpPr bwMode="auto">
          <a:xfrm>
            <a:off x="4738688" y="1939925"/>
            <a:ext cx="776287" cy="1309688"/>
            <a:chOff x="2985" y="1222"/>
            <a:chExt cx="489" cy="825"/>
          </a:xfrm>
        </p:grpSpPr>
        <p:sp>
          <p:nvSpPr>
            <p:cNvPr id="33847" name="Line 55"/>
            <p:cNvSpPr>
              <a:spLocks noChangeShapeType="1"/>
            </p:cNvSpPr>
            <p:nvPr/>
          </p:nvSpPr>
          <p:spPr bwMode="auto">
            <a:xfrm>
              <a:off x="3176" y="1222"/>
              <a:ext cx="0" cy="825"/>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38" name="Text Box 46"/>
            <p:cNvSpPr txBox="1">
              <a:spLocks noChangeArrowheads="1"/>
            </p:cNvSpPr>
            <p:nvPr/>
          </p:nvSpPr>
          <p:spPr bwMode="auto">
            <a:xfrm>
              <a:off x="2985" y="1413"/>
              <a:ext cx="489"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h</a:t>
              </a:r>
              <a:r>
                <a:rPr lang="en-US" baseline="-25000" dirty="0" err="1"/>
                <a:t>tank</a:t>
              </a:r>
              <a:endParaRPr lang="en-US" dirty="0"/>
            </a:p>
          </p:txBody>
        </p:sp>
      </p:gr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84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38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38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84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3841" grpId="0"/>
      <p:bldP spid="38" grpId="0" animBg="1"/>
      <p:bldP spid="38"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t>Variable Orifice</a:t>
            </a:r>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a:t>Variable head or variable resistance?</a:t>
            </a:r>
          </a:p>
          <a:p>
            <a:r>
              <a:rPr lang="en-US" sz="1800" dirty="0"/>
              <a:t>How is flow varied?</a:t>
            </a:r>
          </a:p>
          <a:p>
            <a:r>
              <a:rPr lang="en-US" sz="1800" dirty="0">
                <a:solidFill>
                  <a:schemeClr val="accent4"/>
                </a:solidFill>
              </a:rPr>
              <a:t>Variable orifice area</a:t>
            </a: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a:t>How would you figure out the required size of the orifice?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3" name="Text Box 27"/>
          <p:cNvSpPr txBox="1">
            <a:spLocks noChangeArrowheads="1"/>
          </p:cNvSpPr>
          <p:nvPr/>
        </p:nvSpPr>
        <p:spPr bwMode="auto">
          <a:xfrm>
            <a:off x="263525" y="2979738"/>
            <a:ext cx="2455863" cy="519112"/>
          </a:xfrm>
          <a:prstGeom prst="rect">
            <a:avLst/>
          </a:prstGeom>
          <a:noFill/>
          <a:ln w="12700">
            <a:noFill/>
            <a:miter lim="800000"/>
            <a:headEnd type="none" w="lg" len="med"/>
            <a:tailEnd type="none" w="lg" len="med"/>
          </a:ln>
          <a:effectLst/>
        </p:spPr>
        <p:txBody>
          <a:bodyPr wrap="none">
            <a:spAutoFit/>
          </a:bodyPr>
          <a:lstStyle/>
          <a:p>
            <a:r>
              <a:rPr lang="en-US"/>
              <a:t>If laminar flow!</a:t>
            </a:r>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4" name="Text Box 38"/>
          <p:cNvSpPr txBox="1">
            <a:spLocks noChangeArrowheads="1"/>
          </p:cNvSpPr>
          <p:nvPr/>
        </p:nvSpPr>
        <p:spPr bwMode="auto">
          <a:xfrm>
            <a:off x="2209096" y="4388886"/>
            <a:ext cx="3616325" cy="519113"/>
          </a:xfrm>
          <a:prstGeom prst="rect">
            <a:avLst/>
          </a:prstGeom>
          <a:noFill/>
          <a:ln w="12700">
            <a:noFill/>
            <a:miter lim="800000"/>
            <a:headEnd type="none" w="lg" len="med"/>
            <a:tailEnd type="none" w="lg" len="med"/>
          </a:ln>
          <a:effectLst/>
        </p:spPr>
        <p:txBody>
          <a:bodyPr wrap="none">
            <a:spAutoFit/>
          </a:bodyPr>
          <a:lstStyle/>
          <a:p>
            <a:r>
              <a:rPr lang="en-US"/>
              <a:t>Neglecting minor losses</a:t>
            </a:r>
          </a:p>
        </p:txBody>
      </p:sp>
      <p:sp>
        <p:nvSpPr>
          <p:cNvPr id="39" name="Rounded Rectangle 38"/>
          <p:cNvSpPr/>
          <p:nvPr/>
        </p:nvSpPr>
        <p:spPr bwMode="auto">
          <a:xfrm>
            <a:off x="2085892" y="4374226"/>
            <a:ext cx="3753015" cy="532737"/>
          </a:xfrm>
          <a:prstGeom prst="roundRect">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sp>
        <p:nvSpPr>
          <p:cNvPr id="5" name="Freeform 4"/>
          <p:cNvSpPr/>
          <p:nvPr/>
        </p:nvSpPr>
        <p:spPr bwMode="auto">
          <a:xfrm>
            <a:off x="78242" y="4699591"/>
            <a:ext cx="814893" cy="1711842"/>
          </a:xfrm>
          <a:custGeom>
            <a:avLst/>
            <a:gdLst>
              <a:gd name="connsiteX0" fmla="*/ 187572 w 814893"/>
              <a:gd name="connsiteY0" fmla="*/ 1711842 h 1711842"/>
              <a:gd name="connsiteX1" fmla="*/ 38716 w 814893"/>
              <a:gd name="connsiteY1" fmla="*/ 956930 h 1711842"/>
              <a:gd name="connsiteX2" fmla="*/ 814893 w 814893"/>
              <a:gd name="connsiteY2" fmla="*/ 0 h 1711842"/>
            </a:gdLst>
            <a:ahLst/>
            <a:cxnLst>
              <a:cxn ang="0">
                <a:pos x="connsiteX0" y="connsiteY0"/>
              </a:cxn>
              <a:cxn ang="0">
                <a:pos x="connsiteX1" y="connsiteY1"/>
              </a:cxn>
              <a:cxn ang="0">
                <a:pos x="connsiteX2" y="connsiteY2"/>
              </a:cxn>
            </a:cxnLst>
            <a:rect l="l" t="t" r="r" b="b"/>
            <a:pathLst>
              <a:path w="814893" h="1711842">
                <a:moveTo>
                  <a:pt x="187572" y="1711842"/>
                </a:moveTo>
                <a:cubicBezTo>
                  <a:pt x="60867" y="1477039"/>
                  <a:pt x="-65837" y="1242237"/>
                  <a:pt x="38716" y="956930"/>
                </a:cubicBezTo>
                <a:cubicBezTo>
                  <a:pt x="143269" y="671623"/>
                  <a:pt x="479081" y="335811"/>
                  <a:pt x="814893" y="0"/>
                </a:cubicBezTo>
              </a:path>
            </a:pathLst>
          </a:cu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3C40AE85-81A9-42EE-9EF8-E825D413F3A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2736" y="3506391"/>
            <a:ext cx="2763052" cy="596693"/>
          </a:xfrm>
          <a:prstGeom prst="rect">
            <a:avLst/>
          </a:prstGeom>
        </p:spPr>
      </p:pic>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75942" y="4374226"/>
            <a:ext cx="1623384" cy="651466"/>
          </a:xfrm>
          <a:prstGeom prst="rect">
            <a:avLst/>
          </a:prstGeom>
        </p:spPr>
      </p:pic>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66177" y="6395521"/>
            <a:ext cx="1662476" cy="2148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3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A971473E-0A57-4580-A0AD-71F90FDF0F33}"/>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F762A63D-03AC-47D7-B76A-A93078083862}"/>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0"/>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alum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76"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3A4097B3-4236-4F60-9B93-EFE2D685306F}"/>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787"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788"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00575" y="5457825"/>
            <a:ext cx="4121150"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692E3D85-E230-4CA0-AA14-464867DE75D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pic>
        <p:nvPicPr>
          <p:cNvPr id="747526" name="Picture 6"/>
          <p:cNvPicPr>
            <a:picLocks noChangeAspect="1" noChangeArrowheads="1"/>
          </p:cNvPicPr>
          <p:nvPr/>
        </p:nvPicPr>
        <p:blipFill>
          <a:blip r:embed="rId8" cstate="print"/>
          <a:srcRect/>
          <a:stretch>
            <a:fillRect/>
          </a:stretch>
        </p:blipFill>
        <p:spPr bwMode="auto">
          <a:xfrm>
            <a:off x="1340039" y="7210851"/>
            <a:ext cx="7200900" cy="1162050"/>
          </a:xfrm>
          <a:prstGeom prst="rect">
            <a:avLst/>
          </a:prstGeom>
          <a:noFill/>
          <a:ln w="9525">
            <a:noFill/>
            <a:miter lim="800000"/>
            <a:headEnd/>
            <a:tailEnd/>
          </a:ln>
        </p:spPr>
      </p:pic>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076"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rgbClr val="FF0000"/>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rgbClr val="FF0000"/>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1"/>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1"/>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1898" name="Equation" r:id="rId11" imgW="431640" imgH="419040" progId="Equation.DSMT4">
                  <p:embed/>
                </p:oleObj>
              </mc:Choice>
              <mc:Fallback>
                <p:oleObj name="Equation" r:id="rId11" imgW="431640" imgH="419040" progId="Equation.DSMT4">
                  <p:embed/>
                  <p:pic>
                    <p:nvPicPr>
                      <p:cNvPr id="326726" name="Object 70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1899" name="Equation" r:id="rId13" imgW="469800" imgH="419040" progId="Equation.DSMT4">
                  <p:embed/>
                </p:oleObj>
              </mc:Choice>
              <mc:Fallback>
                <p:oleObj name="Equation" r:id="rId13" imgW="469800" imgH="419040" progId="Equation.DSMT4">
                  <p:embed/>
                  <p:pic>
                    <p:nvPicPr>
                      <p:cNvPr id="326727"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extLst/>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1900" name="Equation" r:id="rId15" imgW="368280" imgH="419040" progId="Equation.DSMT4">
                  <p:embed/>
                </p:oleObj>
              </mc:Choice>
              <mc:Fallback>
                <p:oleObj name="Equation" r:id="rId15" imgW="368280" imgH="419040" progId="Equation.DSMT4">
                  <p:embed/>
                  <p:pic>
                    <p:nvPicPr>
                      <p:cNvPr id="326728" name="Object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2"/>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1901" name="Equation" r:id="rId17" imgW="431640" imgH="419040" progId="Equation.DSMT4">
                  <p:embed/>
                </p:oleObj>
              </mc:Choice>
              <mc:Fallback>
                <p:oleObj name="Equation" r:id="rId17" imgW="431640" imgH="419040" progId="Equation.DSMT4">
                  <p:embed/>
                  <p:pic>
                    <p:nvPicPr>
                      <p:cNvPr id="68" name="Object 70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2"/>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extLst>
      <p:ext uri="{BB962C8B-B14F-4D97-AF65-F5344CB8AC3E}">
        <p14:creationId xmlns:p14="http://schemas.microsoft.com/office/powerpoint/2010/main" val="230500448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51"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5.527"/>
  <p:tag name="LATEXADDIN" val="\documentclass{article}&#10;\usepackage{amsmath}&#10;\pagestyle{empty}&#10;\begin{document}&#10;&#10;&#10;$$\sqrt h  = \sqrt{h_0} - t_{Drain} \frac{A_{Valve}}{2 A_{tank}} \sqrt {\frac{2g}{K_e}}$$&#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95.1256"/>
  <p:tag name="LATEXADDIN" val="\documentclass{article}&#10;\usepackage{amsmath}&#10;\pagestyle{empty}&#10;\begin{document}&#10;&#10;&#10;$$A_{Valve} = \frac{\pi D_{Valve}^2}{4}$$&#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36.22"/>
  <p:tag name="LATEXADDIN" val="\documentclass{article}&#10;\usepackage{amsmath}&#10;\pagestyle{empty}&#10;\begin{document}&#10;&#10;&#10;$$ D_{Valve} = \sqrt{ \frac{8 L_{Tank} W_{Tank}}{\pi t_{Drain}}} {\left( \frac{K_{e} H_{Tank}}{2g} \right)^{\frac{1}{4}}}$$&#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4.574"/>
  <p:tag name="LATEXADDIN" val="\documentclass{article}&#10;\usepackage{amsmath}&#10;\pagestyle{empty}&#10;\begin{document}&#10;&#10;$$ A_{Valve} = \frac{2 A_{Tank}}{t_{Drain}}\sqrt {\frac{K_e h_0} {2g}} $$&#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pagestyle{empty}&#10;\begin{document}&#10;&#10;$$ A_{o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120357</TotalTime>
  <Words>5411</Words>
  <Application>Microsoft Office PowerPoint</Application>
  <PresentationFormat>On-screen Show (4:3)</PresentationFormat>
  <Paragraphs>966</Paragraphs>
  <Slides>115</Slides>
  <Notes>81</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2</vt:i4>
      </vt:variant>
      <vt:variant>
        <vt:lpstr>Slide Titles</vt:lpstr>
      </vt:variant>
      <vt:variant>
        <vt:i4>115</vt:i4>
      </vt:variant>
    </vt:vector>
  </HeadingPairs>
  <TitlesOfParts>
    <vt:vector size="133" baseType="lpstr">
      <vt:lpstr>Wingdings</vt:lpstr>
      <vt:lpstr>Baskerville Old Face</vt:lpstr>
      <vt:lpstr>Arial</vt:lpstr>
      <vt:lpstr>Cambria Math</vt:lpstr>
      <vt:lpstr>Times New Roman</vt:lpstr>
      <vt:lpstr>Euclid Symbol</vt:lpstr>
      <vt:lpstr>Century Gothic</vt:lpstr>
      <vt:lpstr>Book Antiqua</vt:lpstr>
      <vt:lpstr>Calibri</vt:lpstr>
      <vt:lpstr>Candara</vt:lpstr>
      <vt:lpstr>Symbol</vt:lpstr>
      <vt:lpstr>Lecture 4540 2016</vt:lpstr>
      <vt:lpstr>1_Lecture 4540 2016</vt:lpstr>
      <vt:lpstr>Lecture 4540 2017</vt:lpstr>
      <vt:lpstr>2_Lecture 4540 2016</vt:lpstr>
      <vt:lpstr>3_Lecture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Three forms of Minor Loss equation</vt:lpstr>
      <vt:lpstr>Which points are `in` and `out` for finding the Minor Loss coefficient?</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A related tangent… Design a drain system for a tank</vt:lpstr>
      <vt:lpstr>Brainstorm: Constant Flow</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Minor Loss Coefficient for an Orifice in a Pipe (DOrifice &lt; &lt; Dpipe)</vt:lpstr>
      <vt:lpstr>Minor Loss Coefficient for an Orifice in a pipe</vt:lpstr>
      <vt:lpstr>Equation for the diameter of an orifice in a pipe given a head loss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1689</cp:revision>
  <cp:lastPrinted>2017-09-05T11:56:51Z</cp:lastPrinted>
  <dcterms:created xsi:type="dcterms:W3CDTF">2004-08-17T19:01:02Z</dcterms:created>
  <dcterms:modified xsi:type="dcterms:W3CDTF">2018-04-15T14:01:24Z</dcterms:modified>
</cp:coreProperties>
</file>